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Anonymous Pro" charset="1" panose="02060609030202000504"/>
      <p:regular r:id="rId12"/>
    </p:embeddedFont>
    <p:embeddedFont>
      <p:font typeface="Anonymous Pro Bold" charset="1" panose="02060809030202000504"/>
      <p:regular r:id="rId13"/>
    </p:embeddedFont>
    <p:embeddedFont>
      <p:font typeface="Anonymous Pro Italics" charset="1" panose="02060609030202000504"/>
      <p:regular r:id="rId14"/>
    </p:embeddedFont>
    <p:embeddedFont>
      <p:font typeface="Anonymous Pro Bold Italics" charset="1" panose="020608090302020005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1"/>
    </p:embeddedFont>
    <p:embeddedFont>
      <p:font typeface="Arimo Italics" charset="1" panose="020B0604020202090204"/>
      <p:regular r:id="rId22"/>
    </p:embeddedFont>
    <p:embeddedFont>
      <p:font typeface="Arimo Bold Italics" charset="1" panose="020B0704020202090204"/>
      <p:regular r:id="rId23"/>
    </p:embeddedFont>
    <p:embeddedFont>
      <p:font typeface="Poppins Bold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50400" y="-2066679"/>
            <a:ext cx="5747466" cy="49715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11962">
            <a:off x="-2510745" y="-4308011"/>
            <a:ext cx="7078890" cy="67249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70946" y="3491837"/>
            <a:ext cx="5388172" cy="51187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99855" y="7702140"/>
            <a:ext cx="5511845" cy="545672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4093780"/>
            <a:ext cx="12395182" cy="173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55"/>
              </a:lnSpc>
            </a:pPr>
            <a:r>
              <a:rPr lang="en-US" sz="11533">
                <a:solidFill>
                  <a:srgbClr val="FFFFFF"/>
                </a:solidFill>
                <a:latin typeface="Poppins Bold"/>
              </a:rPr>
              <a:t>DROPLET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12084" y="904875"/>
            <a:ext cx="3999616" cy="90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3000" spc="300">
                <a:solidFill>
                  <a:srgbClr val="FFFFFF"/>
                </a:solidFill>
                <a:latin typeface="Anonymous Pro"/>
              </a:rPr>
              <a:t>COTIL 2020</a:t>
            </a:r>
          </a:p>
          <a:p>
            <a:pPr algn="r">
              <a:lnSpc>
                <a:spcPts val="3629"/>
              </a:lnSpc>
            </a:pPr>
            <a:r>
              <a:rPr lang="en-US" sz="2999" spc="299">
                <a:solidFill>
                  <a:srgbClr val="FFFFFF"/>
                </a:solidFill>
                <a:latin typeface="Anonymous Pro"/>
              </a:rPr>
              <a:t>3INFD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91857"/>
            <a:ext cx="10190866" cy="183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 spc="400">
                <a:solidFill>
                  <a:srgbClr val="FFFFFF"/>
                </a:solidFill>
                <a:latin typeface="Anonymous Pro"/>
              </a:rPr>
              <a:t>PRESENTED BY ANTONIO ORLANDINI,</a:t>
            </a:r>
          </a:p>
          <a:p>
            <a:pPr algn="l">
              <a:lnSpc>
                <a:spcPts val="4840"/>
              </a:lnSpc>
            </a:pPr>
            <a:r>
              <a:rPr lang="en-US" sz="4000" spc="400">
                <a:solidFill>
                  <a:srgbClr val="FFFFFF"/>
                </a:solidFill>
                <a:latin typeface="Anonymous Pro"/>
              </a:rPr>
              <a:t>JOÃO</a:t>
            </a:r>
            <a:r>
              <a:rPr lang="en-US" sz="4000" spc="400">
                <a:solidFill>
                  <a:srgbClr val="FFFFFF"/>
                </a:solidFill>
                <a:latin typeface="Anonymous Pro"/>
              </a:rPr>
              <a:t> VICTOR, MARINALDO SILVA E VITOR DOMINGUES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3294" y="857250"/>
            <a:ext cx="6366570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Introdução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31421" y="2653917"/>
            <a:ext cx="25157" cy="143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8692"/>
            <a:ext cx="162306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Antônio Gabriel Cardoso de Rezende Orlandini   18122                     Front-End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João</a:t>
            </a:r>
            <a:r>
              <a:rPr lang="en-US" sz="3200">
                <a:solidFill>
                  <a:srgbClr val="FFFFFF"/>
                </a:solidFill>
                <a:latin typeface="Open Sans Light"/>
              </a:rPr>
              <a:t> Victor de Lima Muniz                                       18137                     Back-End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Marinaldo</a:t>
            </a:r>
            <a:r>
              <a:rPr lang="en-US" sz="3200">
                <a:solidFill>
                  <a:srgbClr val="FFFFFF"/>
                </a:solidFill>
                <a:latin typeface="Open Sans Light"/>
              </a:rPr>
              <a:t> Silva de Angelo Sobrinho                       18147              Analista/Front-End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Victor</a:t>
            </a:r>
            <a:r>
              <a:rPr lang="en-US" sz="3200">
                <a:solidFill>
                  <a:srgbClr val="FFFFFF"/>
                </a:solidFill>
                <a:latin typeface="Open Sans Light"/>
              </a:rPr>
              <a:t> Rodrigo Souza Domingues                           18154                      Back-End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47053"/>
            <a:ext cx="162306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Obs: Todos cumprem suas responsabilidades de acordo com o cronograma.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9" t="0" r="99" b="0"/>
          <a:stretch>
            <a:fillRect/>
          </a:stretch>
        </p:blipFill>
        <p:spPr>
          <a:xfrm flipH="false" flipV="false" rot="0">
            <a:off x="2910484" y="6064411"/>
            <a:ext cx="4382855" cy="31938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42117" y="187960"/>
            <a:ext cx="11062841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Concepção da Ideia</a:t>
            </a:r>
          </a:p>
        </p:txBody>
      </p:sp>
      <p:sp>
        <p:nvSpPr>
          <p:cNvPr name="TextBox 4" id="4"/>
          <p:cNvSpPr txBox="true"/>
          <p:nvPr/>
        </p:nvSpPr>
        <p:spPr>
          <a:xfrm rot="-453845">
            <a:off x="436241" y="3582107"/>
            <a:ext cx="7587563" cy="244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8"/>
              </a:lnSpc>
            </a:pPr>
            <a:r>
              <a:rPr lang="en-US" sz="3505">
                <a:solidFill>
                  <a:srgbClr val="FFFFFF"/>
                </a:solidFill>
                <a:latin typeface="Open Sans Light"/>
              </a:rPr>
              <a:t>Projeto com Arduino</a:t>
            </a:r>
          </a:p>
          <a:p>
            <a:pPr algn="ctr">
              <a:lnSpc>
                <a:spcPts val="4908"/>
              </a:lnSpc>
            </a:pPr>
            <a:r>
              <a:rPr lang="en-US" sz="3505">
                <a:solidFill>
                  <a:srgbClr val="FFFFFF"/>
                </a:solidFill>
                <a:latin typeface="Open Sans Light"/>
              </a:rPr>
              <a:t>SI para Juristas</a:t>
            </a:r>
          </a:p>
          <a:p>
            <a:pPr algn="ctr">
              <a:lnSpc>
                <a:spcPts val="4908"/>
              </a:lnSpc>
            </a:pPr>
            <a:r>
              <a:rPr lang="en-US" sz="3505">
                <a:solidFill>
                  <a:srgbClr val="FFFFFF"/>
                </a:solidFill>
                <a:latin typeface="Open Sans Light"/>
              </a:rPr>
              <a:t>SI para adoção de animais de rua</a:t>
            </a:r>
          </a:p>
          <a:p>
            <a:pPr algn="ctr">
              <a:lnSpc>
                <a:spcPts val="490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-453845">
            <a:off x="1522979" y="2685159"/>
            <a:ext cx="488453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Ideias Propostas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99056" y="2926784"/>
            <a:ext cx="9525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48684" y="2684804"/>
            <a:ext cx="696545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Ideia Escolhida: Droplet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73593" y="4168444"/>
            <a:ext cx="9185707" cy="509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mo"/>
              </a:rPr>
              <a:t>Sistema que permita tanto para clientes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mo"/>
              </a:rPr>
              <a:t>realizarem compras online como fornecedores expor seus produtos a venda.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mo"/>
              </a:rPr>
              <a:t>Deverá contemplar a criação de recursos Web,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mo"/>
              </a:rPr>
              <a:t>Mobile e Desktop, além da implementação de BD.</a:t>
            </a:r>
          </a:p>
          <a:p>
            <a:pPr>
              <a:lnSpc>
                <a:spcPts val="4504"/>
              </a:lnSpc>
            </a:pPr>
          </a:p>
          <a:p>
            <a:pPr>
              <a:lnSpc>
                <a:spcPts val="4504"/>
              </a:lnSpc>
            </a:pPr>
          </a:p>
          <a:p>
            <a:pPr>
              <a:lnSpc>
                <a:spcPts val="45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964137"/>
            <a:ext cx="5491112" cy="72941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5384" y="1986712"/>
            <a:ext cx="5183382" cy="72490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995516" y="1964137"/>
            <a:ext cx="5130067" cy="72941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22562" y="312486"/>
            <a:ext cx="13242875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Modelo Negócios + TAP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754010"/>
            <a:ext cx="5135020" cy="67754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55356" y="4872194"/>
            <a:ext cx="11334063" cy="253912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68241" y="857250"/>
            <a:ext cx="12151519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Doc. Requisitos + EAP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1107" y="2367280"/>
            <a:ext cx="9405786" cy="734472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76813" y="857250"/>
            <a:ext cx="7134374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Cronograma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00439" y="2603443"/>
            <a:ext cx="10740234" cy="62333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386206"/>
            <a:ext cx="5027049" cy="74506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44000" y="857250"/>
            <a:ext cx="5853112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DER + MER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1114" y="2367280"/>
            <a:ext cx="6288186" cy="35371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045829"/>
            <a:ext cx="6205504" cy="3490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53796" y="6045829"/>
            <a:ext cx="6205504" cy="3490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367280"/>
            <a:ext cx="6205504" cy="34905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086350" y="3545037"/>
            <a:ext cx="8115300" cy="462567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80152" y="857250"/>
            <a:ext cx="2527697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WEB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82672" y="2522656"/>
            <a:ext cx="4676628" cy="67356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522656"/>
            <a:ext cx="5376567" cy="67356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92342" y="2522656"/>
            <a:ext cx="5658884" cy="67356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52907" y="187960"/>
            <a:ext cx="10693301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Open Sans Extra Bold"/>
              </a:rPr>
              <a:t>DESKTOP + MOBILE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3613" y="1668581"/>
            <a:ext cx="510004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Open Sans"/>
              </a:rPr>
              <a:t>(PROTOTIPAÇÃO)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DAD4hDjt6W0</dc:identifier>
  <dcterms:modified xsi:type="dcterms:W3CDTF">2011-08-01T06:04:30Z</dcterms:modified>
  <cp:revision>1</cp:revision>
  <dc:title>Projeto Droplet</dc:title>
</cp:coreProperties>
</file>